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57" r:id="rId3"/>
    <p:sldId id="275" r:id="rId4"/>
    <p:sldId id="259" r:id="rId5"/>
    <p:sldId id="278" r:id="rId6"/>
    <p:sldId id="260" r:id="rId7"/>
    <p:sldId id="266" r:id="rId8"/>
    <p:sldId id="279" r:id="rId9"/>
    <p:sldId id="280" r:id="rId10"/>
    <p:sldId id="265" r:id="rId11"/>
    <p:sldId id="281" r:id="rId12"/>
    <p:sldId id="268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58" autoAdjust="0"/>
    <p:restoredTop sz="99288" autoAdjust="0"/>
  </p:normalViewPr>
  <p:slideViewPr>
    <p:cSldViewPr>
      <p:cViewPr>
        <p:scale>
          <a:sx n="66" d="100"/>
          <a:sy n="66" d="100"/>
        </p:scale>
        <p:origin x="-103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ECDE-227D-4B00-9AF7-4F35449FAB3B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E9229-1B9B-4730-9523-44372C3F8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0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E9229-1B9B-4730-9523-44372C3F84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67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E9229-1B9B-4730-9523-44372C3F84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8751B9C-1C92-44A0-A0A1-E596FC6C8B0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91AAD1B-A604-4A20-A814-4E35D612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1B9C-1C92-44A0-A0A1-E596FC6C8B0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91AAD1B-A604-4A20-A814-4E35D612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8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1B9C-1C92-44A0-A0A1-E596FC6C8B0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91AAD1B-A604-4A20-A814-4E35D612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19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1B9C-1C92-44A0-A0A1-E596FC6C8B0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91AAD1B-A604-4A20-A814-4E35D612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90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1B9C-1C92-44A0-A0A1-E596FC6C8B0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91AAD1B-A604-4A20-A814-4E35D612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94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1B9C-1C92-44A0-A0A1-E596FC6C8B0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91AAD1B-A604-4A20-A814-4E35D612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39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1B9C-1C92-44A0-A0A1-E596FC6C8B0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91AAD1B-A604-4A20-A814-4E35D612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05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38751B9C-1C92-44A0-A0A1-E596FC6C8B0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91AAD1B-A604-4A20-A814-4E35D612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9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1B9C-1C92-44A0-A0A1-E596FC6C8B0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91AAD1B-A604-4A20-A814-4E35D612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9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1B9C-1C92-44A0-A0A1-E596FC6C8B0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91AAD1B-A604-4A20-A814-4E35D612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8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1B9C-1C92-44A0-A0A1-E596FC6C8B0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91AAD1B-A604-4A20-A814-4E35D612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2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1B9C-1C92-44A0-A0A1-E596FC6C8B0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91AAD1B-A604-4A20-A814-4E35D612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8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1B9C-1C92-44A0-A0A1-E596FC6C8B0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91AAD1B-A604-4A20-A814-4E35D612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3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1B9C-1C92-44A0-A0A1-E596FC6C8B0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91AAD1B-A604-4A20-A814-4E35D612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2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1B9C-1C92-44A0-A0A1-E596FC6C8B0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91AAD1B-A604-4A20-A814-4E35D612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0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1B9C-1C92-44A0-A0A1-E596FC6C8B0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91AAD1B-A604-4A20-A814-4E35D612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6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1B9C-1C92-44A0-A0A1-E596FC6C8B0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91AAD1B-A604-4A20-A814-4E35D612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38751B9C-1C92-44A0-A0A1-E596FC6C8B0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91AAD1B-A604-4A20-A814-4E35D6126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1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6200"/>
            <a:ext cx="9144000" cy="708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1600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w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" y="1219200"/>
            <a:ext cx="8033212" cy="445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94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6200"/>
            <a:ext cx="9144000" cy="708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4556" y="304800"/>
            <a:ext cx="6645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Assessments</a:t>
            </a:r>
            <a:endParaRPr lang="en-US" sz="4400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410949"/>
              </p:ext>
            </p:extLst>
          </p:nvPr>
        </p:nvGraphicFramePr>
        <p:xfrm>
          <a:off x="76200" y="1295400"/>
          <a:ext cx="89916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3784600"/>
                <a:gridCol w="2997200"/>
              </a:tblGrid>
              <a:tr h="395111">
                <a:tc>
                  <a:txBody>
                    <a:bodyPr/>
                    <a:lstStyle/>
                    <a:p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Begum </a:t>
                      </a:r>
                      <a:r>
                        <a:rPr kumimoji="0" lang="en-US" sz="4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Rokeya</a:t>
                      </a:r>
                      <a:r>
                        <a:rPr kumimoji="0" lang="en-US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Helen Keller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951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1 born in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1880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951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2 nationality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Bengali ( at that</a:t>
                      </a:r>
                      <a:r>
                        <a:rPr lang="en-US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time India)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951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3 family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not rich-source of income cotton plantation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951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4 physical condition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Moral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blind, deaf and dump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951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5 education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Self educated,</a:t>
                      </a:r>
                      <a:r>
                        <a:rPr lang="en-US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learnt Bangla and English from brother 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951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6 aim in life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to help disabled people to</a:t>
                      </a:r>
                      <a:r>
                        <a:rPr lang="en-US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learn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9511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7 achievements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9511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8 death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88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"/>
            <a:ext cx="9144000" cy="708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7714" y="401972"/>
            <a:ext cx="8773886" cy="1579228"/>
            <a:chOff x="3609476" y="111692"/>
            <a:chExt cx="4894593" cy="975819"/>
          </a:xfrm>
        </p:grpSpPr>
        <p:grpSp>
          <p:nvGrpSpPr>
            <p:cNvPr id="9" name="Group 8"/>
            <p:cNvGrpSpPr/>
            <p:nvPr/>
          </p:nvGrpSpPr>
          <p:grpSpPr>
            <a:xfrm>
              <a:off x="3609476" y="111692"/>
              <a:ext cx="3989315" cy="975819"/>
              <a:chOff x="3609476" y="111692"/>
              <a:chExt cx="3989315" cy="97581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9476" y="111692"/>
                <a:ext cx="1197191" cy="975819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629601" y="438527"/>
                <a:ext cx="2969190" cy="437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0" cap="none" spc="0" normalizeH="0" baseline="0" noProof="0" dirty="0" smtClean="0">
                    <a:ln>
                      <a:solidFill>
                        <a:srgbClr val="FF0000"/>
                      </a:solidFill>
                    </a:ln>
                    <a:solidFill>
                      <a:srgbClr val="3366FF"/>
                    </a:solidFill>
                    <a:effectLst/>
                    <a:uLnTx/>
                    <a:uFillTx/>
                  </a:rPr>
                  <a:t>  Home Works</a:t>
                </a:r>
                <a:endParaRPr kumimoji="0" lang="en-US" sz="4000" b="1" i="0" u="none" strike="noStrike" kern="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3366FF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6403" y="111692"/>
              <a:ext cx="1167666" cy="963304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148419" y="3092355"/>
            <a:ext cx="8843181" cy="2470245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52400" h="1016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solidFill>
                  <a:srgbClr val="7030A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latin typeface="Calibri"/>
              </a:rPr>
              <a:t>What have you learnt from the stories of these two women? How can you apply this in your life?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7806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76200"/>
            <a:ext cx="9144000" cy="708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6611" y="762001"/>
            <a:ext cx="7811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0" cap="none" spc="50" normalizeH="0" baseline="0" noProof="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</a:rPr>
              <a:t>So </a:t>
            </a:r>
            <a:r>
              <a:rPr kumimoji="0" lang="en-US" sz="4800" b="1" i="0" u="none" strike="noStrike" kern="0" cap="none" spc="50" normalizeH="0" baseline="0" noProof="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t</a:t>
            </a:r>
            <a:r>
              <a:rPr kumimoji="0" lang="bn-BD" sz="4800" b="1" i="0" u="none" strike="noStrike" kern="0" cap="none" spc="50" normalizeH="0" baseline="0" noProof="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</a:rPr>
              <a:t>hat’S </a:t>
            </a:r>
            <a:r>
              <a:rPr kumimoji="0" lang="en-US" sz="4800" b="1" i="0" u="none" strike="noStrike" kern="0" cap="none" spc="50" normalizeH="0" baseline="0" noProof="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all</a:t>
            </a:r>
            <a:r>
              <a:rPr kumimoji="0" lang="bn-BD" sz="4800" b="1" i="0" u="none" strike="noStrike" kern="0" cap="none" spc="50" normalizeH="0" baseline="0" noProof="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</a:rPr>
              <a:t> </a:t>
            </a:r>
            <a:r>
              <a:rPr kumimoji="0" lang="en-US" sz="4800" b="1" i="0" u="none" strike="noStrike" kern="0" cap="none" spc="50" normalizeH="0" baseline="0" noProof="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for</a:t>
            </a:r>
            <a:r>
              <a:rPr kumimoji="0" lang="bn-BD" sz="4800" b="1" i="0" u="none" strike="noStrike" kern="0" cap="none" spc="50" normalizeH="0" baseline="0" noProof="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</a:rPr>
              <a:t> </a:t>
            </a:r>
            <a:r>
              <a:rPr kumimoji="0" lang="en-US" sz="4800" b="1" i="0" u="none" strike="noStrike" kern="0" cap="none" spc="50" normalizeH="0" baseline="0" noProof="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today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3483" y="2057399"/>
            <a:ext cx="38180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S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tay well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3481" y="2912454"/>
            <a:ext cx="3818083" cy="940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nstantia"/>
              </a:rPr>
              <a:t>Thank You</a:t>
            </a:r>
          </a:p>
        </p:txBody>
      </p:sp>
      <p:pic>
        <p:nvPicPr>
          <p:cNvPr id="9" name="Picture 8" descr="han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3482" y="3853310"/>
            <a:ext cx="3818083" cy="185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803483" y="5334000"/>
            <a:ext cx="3818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Good Bye</a:t>
            </a:r>
          </a:p>
        </p:txBody>
      </p:sp>
      <p:pic>
        <p:nvPicPr>
          <p:cNvPr id="13" name="Content Placeholder 3" descr="roses-roses-29851168-300-3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11" y="2362200"/>
            <a:ext cx="3695016" cy="4113784"/>
          </a:xfrm>
          <a:prstGeom prst="round2DiagRect">
            <a:avLst>
              <a:gd name="adj1" fmla="val 16667"/>
              <a:gd name="adj2" fmla="val 0"/>
            </a:avLst>
          </a:prstGeom>
          <a:ln w="88900" cap="sq" cmpd="tri">
            <a:solidFill>
              <a:srgbClr val="0070C0"/>
            </a:solidFill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85531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76200"/>
            <a:ext cx="9144000" cy="708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Content Placeholder 4" descr="1555647qe9m32f74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92" y="228599"/>
            <a:ext cx="8806406" cy="632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4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76200"/>
            <a:ext cx="9144000" cy="708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3006416" y="152400"/>
            <a:ext cx="5907459" cy="1447800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Introduction</a:t>
            </a:r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381000" y="2277039"/>
            <a:ext cx="8532876" cy="43523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4000" dirty="0">
                <a:solidFill>
                  <a:srgbClr val="00B050"/>
                </a:solidFill>
                <a:latin typeface="Calibri"/>
              </a:rPr>
              <a:t>I am Md.Nurmujahid Biswas</a:t>
            </a:r>
            <a:endParaRPr lang="en-US" sz="3200" dirty="0">
              <a:solidFill>
                <a:srgbClr val="00B050"/>
              </a:solidFill>
              <a:latin typeface="Calibri"/>
            </a:endParaRP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bn-BD" sz="3200" b="1" dirty="0">
                <a:solidFill>
                  <a:srgbClr val="00B050"/>
                </a:solidFill>
                <a:latin typeface="Calibri"/>
              </a:rPr>
              <a:t>Assistant Teacher</a:t>
            </a:r>
            <a:r>
              <a:rPr lang="en-US" sz="3200" b="1" dirty="0">
                <a:solidFill>
                  <a:srgbClr val="00B050"/>
                </a:solidFill>
                <a:latin typeface="Calibri"/>
              </a:rPr>
              <a:t> M.S.S (Sociology)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  <a:latin typeface="Calibri"/>
              </a:rPr>
              <a:t>Ratandia R.K. Model High School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  <a:latin typeface="Calibri"/>
              </a:rPr>
              <a:t>Kalukhali, Rajbari.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err="1" smtClean="0">
                <a:solidFill>
                  <a:srgbClr val="00B050"/>
                </a:solidFill>
                <a:latin typeface="Calibri"/>
              </a:rPr>
              <a:t>Email:raisha@gmail.com</a:t>
            </a:r>
            <a:endParaRPr lang="en-US" sz="3200" b="1" dirty="0">
              <a:solidFill>
                <a:srgbClr val="00B050"/>
              </a:solidFill>
              <a:latin typeface="Calibri"/>
            </a:endParaRP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  <a:latin typeface="Calibri"/>
              </a:rPr>
              <a:t>Mobile:01714665780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solidFill>
                <a:srgbClr val="00B050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8368"/>
            <a:ext cx="16002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1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6200"/>
            <a:ext cx="9144000" cy="708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Content Placeholder 4" descr="Cover 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52400"/>
            <a:ext cx="4543995" cy="5867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Rectangle 2"/>
          <p:cNvSpPr/>
          <p:nvPr/>
        </p:nvSpPr>
        <p:spPr>
          <a:xfrm>
            <a:off x="152400" y="3429000"/>
            <a:ext cx="3886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</a:rPr>
              <a:t>Unit: Five</a:t>
            </a:r>
          </a:p>
          <a:p>
            <a:pPr algn="ctr"/>
            <a:r>
              <a:rPr lang="en-US" sz="4400" b="1" dirty="0">
                <a:solidFill>
                  <a:srgbClr val="00B050"/>
                </a:solidFill>
              </a:rPr>
              <a:t>Lesson: </a:t>
            </a:r>
            <a:r>
              <a:rPr lang="en-US" sz="4400" b="1" dirty="0" smtClean="0">
                <a:solidFill>
                  <a:srgbClr val="00B050"/>
                </a:solidFill>
              </a:rPr>
              <a:t>05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80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76200"/>
            <a:ext cx="9144000" cy="708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91200"/>
            <a:ext cx="9144000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ngsana New" pitchFamily="18" charset="-34"/>
                <a:cs typeface="Angsana New" pitchFamily="18" charset="-34"/>
              </a:rPr>
              <a:t>Who is they?</a:t>
            </a:r>
            <a:endParaRPr lang="en-US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Look at the picture and ask answer these question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5715000"/>
            <a:ext cx="9144000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They are  a Helen Keller and a Begum </a:t>
            </a:r>
            <a:r>
              <a:rPr lang="en-US" sz="3600" dirty="0" err="1" smtClean="0">
                <a:latin typeface="Angsana New" pitchFamily="18" charset="-34"/>
                <a:cs typeface="Angsana New" pitchFamily="18" charset="-34"/>
              </a:rPr>
              <a:t>Rokeya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715000"/>
            <a:ext cx="9144000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What do you know about their?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Helen Keller was a famous humanitarian. She deeply cared for the people who were sick and injured. Begum </a:t>
            </a:r>
            <a:r>
              <a:rPr lang="en-US" sz="2800" dirty="0" err="1" smtClean="0">
                <a:latin typeface="Angsana New" pitchFamily="18" charset="-34"/>
                <a:cs typeface="Angsana New" pitchFamily="18" charset="-34"/>
              </a:rPr>
              <a:t>Rokeya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was a famous writer and social worker. She fought for woman’s cause throughout her life. 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719131"/>
            <a:ext cx="8686800" cy="4995869"/>
            <a:chOff x="152400" y="642931"/>
            <a:chExt cx="8686800" cy="4995869"/>
          </a:xfrm>
        </p:grpSpPr>
        <p:sp>
          <p:nvSpPr>
            <p:cNvPr id="2" name="Rectangle 1"/>
            <p:cNvSpPr/>
            <p:nvPr/>
          </p:nvSpPr>
          <p:spPr>
            <a:xfrm>
              <a:off x="5410200" y="1066801"/>
              <a:ext cx="3429000" cy="4419599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6252" r="-45674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642931"/>
              <a:ext cx="5181600" cy="4995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58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76200"/>
            <a:ext cx="9144000" cy="708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0"/>
            <a:ext cx="9144000" cy="3810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6000" dirty="0"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en-US" sz="6000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en-US" sz="6000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en-US" sz="6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Today </a:t>
            </a:r>
            <a:r>
              <a:rPr lang="en-US" sz="6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our Lesson is- Two Women</a:t>
            </a:r>
            <a:endParaRPr lang="en-US" sz="60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4201" y="-1803399"/>
            <a:ext cx="5410199" cy="90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393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6200"/>
            <a:ext cx="9144000" cy="708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74617"/>
            <a:ext cx="86106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By the end of the lesson learners will be able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514600"/>
            <a:ext cx="8610600" cy="23083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1</a:t>
            </a:r>
            <a:r>
              <a:rPr lang="en-US" sz="4800" dirty="0" smtClean="0">
                <a:solidFill>
                  <a:schemeClr val="bg1"/>
                </a:solidFill>
              </a:rPr>
              <a:t>.  Complete the table;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2.  Make sentence;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3.  Write a composition;</a:t>
            </a:r>
          </a:p>
        </p:txBody>
      </p:sp>
    </p:spTree>
    <p:extLst>
      <p:ext uri="{BB962C8B-B14F-4D97-AF65-F5344CB8AC3E}">
        <p14:creationId xmlns:p14="http://schemas.microsoft.com/office/powerpoint/2010/main" val="47560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2316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A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. Read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the previous lessons (1-4) on Begum </a:t>
            </a:r>
            <a:r>
              <a:rPr lang="en-US" sz="3200" dirty="0" err="1" smtClean="0">
                <a:latin typeface="Angsana New" pitchFamily="18" charset="-34"/>
                <a:cs typeface="Angsana New" pitchFamily="18" charset="-34"/>
              </a:rPr>
              <a:t>Rokeya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And Helen Keller, and complete the table with information from the texts.</a:t>
            </a:r>
            <a:r>
              <a:rPr lang="en-US" sz="4400" dirty="0" smtClean="0">
                <a:solidFill>
                  <a:schemeClr val="accent6"/>
                </a:solidFill>
                <a:latin typeface="Angsana New" pitchFamily="18" charset="-34"/>
                <a:cs typeface="Angsana New" pitchFamily="18" charset="-34"/>
              </a:rPr>
              <a:t>.</a:t>
            </a:r>
            <a:endParaRPr lang="en-US" sz="3200" dirty="0" smtClean="0">
              <a:solidFill>
                <a:schemeClr val="accent6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en-US" sz="6000" dirty="0">
              <a:latin typeface="Angsana New" pitchFamily="18" charset="-34"/>
              <a:cs typeface="Angsana New" pitchFamily="18" charset="-34"/>
            </a:endParaRPr>
          </a:p>
          <a:p>
            <a:endParaRPr lang="en-US" sz="1600" dirty="0">
              <a:latin typeface="Angsana New" pitchFamily="18" charset="-34"/>
              <a:cs typeface="Angsana New" pitchFamily="18" charset="-34"/>
            </a:endParaRPr>
          </a:p>
          <a:p>
            <a:endParaRPr lang="en-US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Pair work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10 - min: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923999"/>
              </p:ext>
            </p:extLst>
          </p:nvPr>
        </p:nvGraphicFramePr>
        <p:xfrm>
          <a:off x="0" y="1752600"/>
          <a:ext cx="89916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3784600"/>
                <a:gridCol w="2997200"/>
              </a:tblGrid>
              <a:tr h="395111">
                <a:tc>
                  <a:txBody>
                    <a:bodyPr/>
                    <a:lstStyle/>
                    <a:p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Begum </a:t>
                      </a:r>
                      <a:r>
                        <a:rPr kumimoji="0" lang="en-US" sz="4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Rokeya</a:t>
                      </a:r>
                      <a:r>
                        <a:rPr kumimoji="0" lang="en-US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4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Helen Keller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951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1 born in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1880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1880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951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2 nationality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Bengali ( at that</a:t>
                      </a:r>
                      <a:r>
                        <a:rPr lang="en-US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time India)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American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951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3 family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Rich family-</a:t>
                      </a:r>
                      <a:r>
                        <a:rPr lang="en-US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father </a:t>
                      </a:r>
                      <a:r>
                        <a:rPr lang="en-US" sz="2400" baseline="0" dirty="0" err="1" smtClean="0">
                          <a:latin typeface="Angsana New" pitchFamily="18" charset="-34"/>
                          <a:cs typeface="Angsana New" pitchFamily="18" charset="-34"/>
                        </a:rPr>
                        <a:t>Zaminder</a:t>
                      </a:r>
                      <a:r>
                        <a:rPr lang="en-US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(landlord) married to an upper class man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not rich-source of income cotton plantation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951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4 physical condition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moral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blind, deaf and dump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951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5 education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Self educated,</a:t>
                      </a:r>
                      <a:r>
                        <a:rPr lang="en-US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learnt Bangla and English from brother 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formal education from school and College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951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6 aim in life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to establish women’s rights in society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to help disabled people to</a:t>
                      </a:r>
                      <a:r>
                        <a:rPr lang="en-US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learn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9511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7 achievements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a</a:t>
                      </a:r>
                      <a:r>
                        <a:rPr lang="en-US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number of novels and short stories, establishing educational institutions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made learning easier for disabled people</a:t>
                      </a:r>
                      <a:r>
                        <a:rPr lang="en-US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9511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8 death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1932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1968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010400" y="25908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3505200"/>
            <a:ext cx="3581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30480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0" y="42672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0" y="4800600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0" y="5638800"/>
            <a:ext cx="3429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0" y="6096000"/>
            <a:ext cx="3124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0" y="6019800"/>
            <a:ext cx="2895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0000" y="68580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81800" y="68580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1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9" grpId="0"/>
      <p:bldP spid="10" grpId="0"/>
      <p:bldP spid="3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"/>
            <a:ext cx="9144000" cy="708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76200"/>
            <a:ext cx="914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Individual work                                        8 min</a:t>
            </a:r>
          </a:p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B</a:t>
            </a:r>
            <a:r>
              <a:rPr lang="en-US" dirty="0" smtClean="0"/>
              <a:t>.          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Now read the completed chart and write one or two sentences for  </a:t>
            </a:r>
          </a:p>
          <a:p>
            <a:r>
              <a:rPr lang="en-US" sz="3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           each of the 8 points in the chart. Look at the examples. </a:t>
            </a:r>
          </a:p>
          <a:p>
            <a:endParaRPr lang="en-US" sz="3600" dirty="0" smtClean="0">
              <a:latin typeface="Angsana New" pitchFamily="18" charset="-34"/>
              <a:cs typeface="Angsana New" pitchFamily="18" charset="-34"/>
            </a:endParaRPr>
          </a:p>
          <a:p>
            <a:endParaRPr lang="en-US" sz="36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Point 1:     Begum </a:t>
            </a:r>
            <a:r>
              <a:rPr lang="en-US" sz="3600" dirty="0" err="1" smtClean="0">
                <a:latin typeface="Angsana New" pitchFamily="18" charset="-34"/>
                <a:cs typeface="Angsana New" pitchFamily="18" charset="-34"/>
              </a:rPr>
              <a:t>Rokeya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was born in 1880. Helen Keller was </a:t>
            </a:r>
            <a:r>
              <a:rPr lang="en-US" sz="3600" b="1" i="1" dirty="0" smtClean="0">
                <a:latin typeface="Angsana New" pitchFamily="18" charset="-34"/>
                <a:cs typeface="Angsana New" pitchFamily="18" charset="-34"/>
              </a:rPr>
              <a:t>also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born   </a:t>
            </a:r>
          </a:p>
          <a:p>
            <a:r>
              <a:rPr lang="en-US" sz="3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                in 1880.</a:t>
            </a:r>
          </a:p>
          <a:p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Point 5:     Begum </a:t>
            </a:r>
            <a:r>
              <a:rPr lang="en-US" sz="3600" dirty="0" err="1" smtClean="0">
                <a:latin typeface="Angsana New" pitchFamily="18" charset="-34"/>
                <a:cs typeface="Angsana New" pitchFamily="18" charset="-34"/>
              </a:rPr>
              <a:t>Rokeya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was self educated and learnt Bangla and   </a:t>
            </a:r>
          </a:p>
          <a:p>
            <a:r>
              <a:rPr lang="en-US" sz="3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               English from her brother. But Helen Keller got formal  </a:t>
            </a:r>
          </a:p>
          <a:p>
            <a:r>
              <a:rPr lang="en-US" sz="3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               education from school and college.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67645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"/>
            <a:ext cx="9144000" cy="708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7620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Group work                                               05 min</a:t>
            </a:r>
          </a:p>
          <a:p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C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.     Use the information / facts about Florence Nightingale   </a:t>
            </a:r>
          </a:p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      and write a composition about her.</a:t>
            </a:r>
          </a:p>
          <a:p>
            <a:pPr marL="571500" indent="-571500">
              <a:buFont typeface="Arial" charset="0"/>
              <a:buChar char="•"/>
            </a:pP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marL="571500" indent="-571500">
              <a:buFont typeface="Arial" charset="0"/>
              <a:buChar char="•"/>
            </a:pP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Born-1820. Florence, Italy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Parents- rich- father landlord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Studied nursing at Nurses’ Training Institute, Germany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First job- in a London hospital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Went to Turkey with a group of 38 nurses to work for the sick British soldiers during the Crimean (1853-56)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Worked day and night to help the wounded soldiers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err="1" smtClean="0">
                <a:latin typeface="Angsana New" pitchFamily="18" charset="-34"/>
                <a:cs typeface="Angsana New" pitchFamily="18" charset="-34"/>
              </a:rPr>
              <a:t>Returend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to England- Title: the Lady with the Lamp by the Times- role in nursing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Set up Nightingale School for nurses in London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Died-13 August 1910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549" y="543848"/>
            <a:ext cx="2096851" cy="349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640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855</TotalTime>
  <Words>553</Words>
  <Application>Microsoft Office PowerPoint</Application>
  <PresentationFormat>On-screen Show (4:3)</PresentationFormat>
  <Paragraphs>104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Dell</cp:lastModifiedBy>
  <cp:revision>99</cp:revision>
  <dcterms:created xsi:type="dcterms:W3CDTF">2013-07-18T06:23:43Z</dcterms:created>
  <dcterms:modified xsi:type="dcterms:W3CDTF">2018-02-22T15:41:06Z</dcterms:modified>
</cp:coreProperties>
</file>